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8" r:id="rId3"/>
    <p:sldId id="260" r:id="rId4"/>
    <p:sldId id="259" r:id="rId5"/>
    <p:sldId id="261" r:id="rId6"/>
    <p:sldId id="257" r:id="rId7"/>
    <p:sldId id="262" r:id="rId8"/>
    <p:sldId id="263" r:id="rId9"/>
    <p:sldId id="266" r:id="rId10"/>
    <p:sldId id="265" r:id="rId11"/>
    <p:sldId id="267" r:id="rId12"/>
    <p:sldId id="278" r:id="rId13"/>
    <p:sldId id="268" r:id="rId14"/>
    <p:sldId id="270" r:id="rId15"/>
    <p:sldId id="269" r:id="rId16"/>
    <p:sldId id="271" r:id="rId17"/>
    <p:sldId id="283" r:id="rId18"/>
    <p:sldId id="273" r:id="rId19"/>
    <p:sldId id="264" r:id="rId20"/>
    <p:sldId id="274" r:id="rId21"/>
    <p:sldId id="275" r:id="rId22"/>
    <p:sldId id="272" r:id="rId23"/>
    <p:sldId id="280" r:id="rId24"/>
    <p:sldId id="276" r:id="rId25"/>
    <p:sldId id="277" r:id="rId26"/>
    <p:sldId id="279" r:id="rId27"/>
    <p:sldId id="281" r:id="rId28"/>
    <p:sldId id="282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5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B9DEB1-6DFA-4F28-9FA8-AF8BE90FC0BD}" type="datetimeFigureOut">
              <a:rPr lang="en-US" smtClean="0"/>
              <a:pPr/>
              <a:t>5/12/2013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6BD10-D5A8-478B-BD86-6BC13E3B09B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Title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6BD10-D5A8-478B-BD86-6BC13E3B09B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Signage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6BD10-D5A8-478B-BD86-6BC13E3B09B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Mark known drainage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6BD10-D5A8-478B-BD86-6BC13E3B09B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Clifty Environmental map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6BD10-D5A8-478B-BD86-6BC13E3B09B5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Clifty CFO’s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6BD10-D5A8-478B-BD86-6BC13E3B09B5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Chicken houses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6BD10-D5A8-478B-BD86-6BC13E3B09B5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Chicken operations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6BD10-D5A8-478B-BD86-6BC13E3B09B5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Failing private </a:t>
            </a:r>
            <a:r>
              <a:rPr lang="en-US" smtClean="0"/>
              <a:t>septic systems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6BD10-D5A8-478B-BD86-6BC13E3B09B5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Trash</a:t>
            </a:r>
            <a:r>
              <a:rPr lang="en-US" baseline="0" dirty="0" smtClean="0"/>
              <a:t> in sinkholes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6BD10-D5A8-478B-BD86-6BC13E3B09B5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Look at drainage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6BD10-D5A8-478B-BD86-6BC13E3B09B5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Eliminate riparian obstructions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6BD10-D5A8-478B-BD86-6BC13E3B09B5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Sinkhole </a:t>
            </a:r>
            <a:r>
              <a:rPr lang="en-US" dirty="0" err="1" smtClean="0"/>
              <a:t>peneplain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6BD10-D5A8-478B-BD86-6BC13E3B09B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Enforce correct forestry standards and practices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6BD10-D5A8-478B-BD86-6BC13E3B09B5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Cleaning up sinkholes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6BD10-D5A8-478B-BD86-6BC13E3B09B5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Improve drainage patterns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6BD10-D5A8-478B-BD86-6BC13E3B09B5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Clean and modernize sinkhole drainage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6BD10-D5A8-478B-BD86-6BC13E3B09B5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Properly repair sinkholes for </a:t>
            </a:r>
            <a:r>
              <a:rPr lang="en-US" smtClean="0"/>
              <a:t>good drainage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6BD10-D5A8-478B-BD86-6BC13E3B09B5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Ensure proper use of correct agricultural chemicals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6BD10-D5A8-478B-BD86-6BC13E3B09B5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Nature’s storm sewer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6BD10-D5A8-478B-BD86-6BC13E3B09B5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all adds up to </a:t>
            </a:r>
            <a:r>
              <a:rPr lang="en-US" smtClean="0"/>
              <a:t>cleaner watersheds!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6BD10-D5A8-478B-BD86-6BC13E3B09B5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Small springs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6BD10-D5A8-478B-BD86-6BC13E3B09B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Small springs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6BD10-D5A8-478B-BD86-6BC13E3B09B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Semi-Artisan Springs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6BD10-D5A8-478B-BD86-6BC13E3B09B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Indiana’s Karst Areas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6BD10-D5A8-478B-BD86-6BC13E3B09B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Pollution contributions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6BD10-D5A8-478B-BD86-6BC13E3B09B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Dye routes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6BD10-D5A8-478B-BD86-6BC13E3B09B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Locate ground</a:t>
            </a:r>
            <a:r>
              <a:rPr lang="en-US" baseline="0" dirty="0" smtClean="0"/>
              <a:t> water table levels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6BD10-D5A8-478B-BD86-6BC13E3B09B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A7DD1-A8C1-4A74-B4F3-345B6605E131}" type="datetimeFigureOut">
              <a:rPr lang="en-US" smtClean="0"/>
              <a:pPr/>
              <a:t>5/12/2013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12C4A-CFE1-4740-8A4C-50C0347BD4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A7DD1-A8C1-4A74-B4F3-345B6605E131}" type="datetimeFigureOut">
              <a:rPr lang="en-US" smtClean="0"/>
              <a:pPr/>
              <a:t>5/12/2013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12C4A-CFE1-4740-8A4C-50C0347BD4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A7DD1-A8C1-4A74-B4F3-345B6605E131}" type="datetimeFigureOut">
              <a:rPr lang="en-US" smtClean="0"/>
              <a:pPr/>
              <a:t>5/12/2013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12C4A-CFE1-4740-8A4C-50C0347BD4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A7DD1-A8C1-4A74-B4F3-345B6605E131}" type="datetimeFigureOut">
              <a:rPr lang="en-US" smtClean="0"/>
              <a:pPr/>
              <a:t>5/12/2013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12C4A-CFE1-4740-8A4C-50C0347BD4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A7DD1-A8C1-4A74-B4F3-345B6605E131}" type="datetimeFigureOut">
              <a:rPr lang="en-US" smtClean="0"/>
              <a:pPr/>
              <a:t>5/12/2013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12C4A-CFE1-4740-8A4C-50C0347BD4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A7DD1-A8C1-4A74-B4F3-345B6605E131}" type="datetimeFigureOut">
              <a:rPr lang="en-US" smtClean="0"/>
              <a:pPr/>
              <a:t>5/12/2013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12C4A-CFE1-4740-8A4C-50C0347BD4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A7DD1-A8C1-4A74-B4F3-345B6605E131}" type="datetimeFigureOut">
              <a:rPr lang="en-US" smtClean="0"/>
              <a:pPr/>
              <a:t>5/12/2013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12C4A-CFE1-4740-8A4C-50C0347BD4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A7DD1-A8C1-4A74-B4F3-345B6605E131}" type="datetimeFigureOut">
              <a:rPr lang="en-US" smtClean="0"/>
              <a:pPr/>
              <a:t>5/12/2013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12C4A-CFE1-4740-8A4C-50C0347BD4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A7DD1-A8C1-4A74-B4F3-345B6605E131}" type="datetimeFigureOut">
              <a:rPr lang="en-US" smtClean="0"/>
              <a:pPr/>
              <a:t>5/12/2013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12C4A-CFE1-4740-8A4C-50C0347BD4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A7DD1-A8C1-4A74-B4F3-345B6605E131}" type="datetimeFigureOut">
              <a:rPr lang="en-US" smtClean="0"/>
              <a:pPr/>
              <a:t>5/12/2013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12C4A-CFE1-4740-8A4C-50C0347BD4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A7DD1-A8C1-4A74-B4F3-345B6605E131}" type="datetimeFigureOut">
              <a:rPr lang="en-US" smtClean="0"/>
              <a:pPr/>
              <a:t>5/12/2013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12C4A-CFE1-4740-8A4C-50C0347BD4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A7DD1-A8C1-4A74-B4F3-345B6605E131}" type="datetimeFigureOut">
              <a:rPr lang="en-US" smtClean="0"/>
              <a:pPr/>
              <a:t>5/12/2013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12C4A-CFE1-4740-8A4C-50C0347BD46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Best Management Practices for Indiana Karst Watersheds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Owner\Desktop\Karst BMP\imagesCAGJ10P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1" y="457200"/>
            <a:ext cx="7467600" cy="586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Owner\Desktop\Karst BMP\imagesCA9GOWZ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04800"/>
            <a:ext cx="7924800" cy="617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Owner\Desktop\Karst BMP\448_DSC021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457200"/>
            <a:ext cx="7543800" cy="579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2133600" y="304800"/>
          <a:ext cx="4495800" cy="6172200"/>
        </p:xfrm>
        <a:graphic>
          <a:graphicData uri="http://schemas.openxmlformats.org/presentationml/2006/ole">
            <p:oleObj spid="_x0000_s7170" name="Acrobat Document" r:id="rId4" imgW="5829233" imgH="7543564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2133600" y="304800"/>
          <a:ext cx="4876800" cy="6172200"/>
        </p:xfrm>
        <a:graphic>
          <a:graphicData uri="http://schemas.openxmlformats.org/presentationml/2006/ole">
            <p:oleObj spid="_x0000_s9218" name="Acrobat Document" r:id="rId4" imgW="5829233" imgH="7543564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Owner\Desktop\Karst BMP\24192-28839-21014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04800"/>
            <a:ext cx="7239000" cy="624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Owner\Desktop\Karst BMP\Florida_chicken_hou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685800"/>
            <a:ext cx="7315200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Owner\Desktop\Karst BMP\septic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0"/>
            <a:ext cx="7391400" cy="655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Owner\Desktop\Karst BMP\sinkhole-trash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381000"/>
            <a:ext cx="69850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Owner\Desktop\Karst BMP\cor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381000"/>
            <a:ext cx="6096000" cy="601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wner\Desktop\Karst BMP\image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381001"/>
            <a:ext cx="7162800" cy="601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Users\Owner\Desktop\Karst BMP\32726153_fcb9befdfa_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457200"/>
            <a:ext cx="6781800" cy="594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Users\Owner\Desktop\Karst BMP\imagesCAEETL2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381000"/>
            <a:ext cx="7010400" cy="601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Owner\Desktop\Karst BMP\imagesCAMWYKB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381000"/>
            <a:ext cx="592455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Users\Owner\Desktop\Karst BMP\sw_und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04800"/>
            <a:ext cx="7239000" cy="601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:\Users\Owner\Desktop\Karst BMP\sinkhole repair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304800"/>
            <a:ext cx="6629400" cy="624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:\Users\Owner\Desktop\Karst BMP\image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Owner\Desktop\Karst BMP\pestap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533400"/>
            <a:ext cx="6858000" cy="563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Users\Owner\Desktop\Karst BMP\prd_0299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914400"/>
            <a:ext cx="8458200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:\Users\Owner\Desktop\Karst BMP\River Cave - Abov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533400"/>
            <a:ext cx="73914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Owner\Desktop\Karst BMP\6374510987_7fe2643d58_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838200"/>
            <a:ext cx="5461000" cy="495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Owner\Desktop\Karst BMP\erics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381000"/>
            <a:ext cx="5562600" cy="617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Owner\Desktop\Karst BMP\blueHoleSpr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533400"/>
            <a:ext cx="7848600" cy="579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wner\Desktop\Karst BMP\Indiana-karst-map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0"/>
            <a:ext cx="48006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wner\Desktop\Karst BMP\pollution0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04800"/>
            <a:ext cx="7467600" cy="617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524000" y="304800"/>
          <a:ext cx="5486400" cy="6248400"/>
        </p:xfrm>
        <a:graphic>
          <a:graphicData uri="http://schemas.openxmlformats.org/presentationml/2006/ole">
            <p:oleObj spid="_x0000_s2050" name="Acrobat Document" r:id="rId4" imgW="5829233" imgH="7543564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Owner\Desktop\Karst BMP\P101113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304800"/>
            <a:ext cx="6324600" cy="617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124</Words>
  <Application>Microsoft Office PowerPoint</Application>
  <PresentationFormat>On-screen Show (4:3)</PresentationFormat>
  <Paragraphs>55</Paragraphs>
  <Slides>28</Slides>
  <Notes>27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Office Theme</vt:lpstr>
      <vt:lpstr>Acrobat Document</vt:lpstr>
      <vt:lpstr>Best Management Practices for Indiana Karst Watersheds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Best Management Practices for Indiana Karst Watersheds</dc:title>
  <dc:creator>Owner</dc:creator>
  <cp:lastModifiedBy>Owner</cp:lastModifiedBy>
  <cp:revision>37</cp:revision>
  <dcterms:created xsi:type="dcterms:W3CDTF">2013-05-12T15:46:30Z</dcterms:created>
  <dcterms:modified xsi:type="dcterms:W3CDTF">2013-05-12T23:41:55Z</dcterms:modified>
</cp:coreProperties>
</file>